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9"/>
  </p:notesMasterIdLst>
  <p:sldIdLst>
    <p:sldId id="262" r:id="rId3"/>
    <p:sldId id="257" r:id="rId4"/>
    <p:sldId id="265" r:id="rId5"/>
    <p:sldId id="259" r:id="rId6"/>
    <p:sldId id="266" r:id="rId7"/>
    <p:sldId id="26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94691"/>
  </p:normalViewPr>
  <p:slideViewPr>
    <p:cSldViewPr snapToGrid="0">
      <p:cViewPr varScale="1">
        <p:scale>
          <a:sx n="103" d="100"/>
          <a:sy n="103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41456-E269-4C5C-9300-B620C56C6B75}" type="datetimeFigureOut">
              <a:rPr lang="de-DE" smtClean="0"/>
              <a:t>11.05.26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28954-6D9D-47D9-806E-B88359A4E6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47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außen, Himmel, Gebäude, Nebel enthält.&#10;&#10;KI-generierte Inhalte können fehlerhaft sein.">
            <a:extLst>
              <a:ext uri="{FF2B5EF4-FFF2-40B4-BE49-F238E27FC236}">
                <a16:creationId xmlns:a16="http://schemas.microsoft.com/office/drawing/2014/main" id="{A4BA7566-7B62-04A8-D4CC-82E2CA877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7"/>
          <a:stretch>
            <a:fillRect/>
          </a:stretch>
        </p:blipFill>
        <p:spPr>
          <a:xfrm>
            <a:off x="0" y="0"/>
            <a:ext cx="12192000" cy="44500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E7F278-C94D-5985-B2EE-BD4EB26A7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9733"/>
            <a:ext cx="9144000" cy="2556920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BB7C733-F15C-3695-968D-A973B041DD3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524000" y="3519608"/>
            <a:ext cx="9144000" cy="5640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dirty="0"/>
              <a:t>Datum | Uhrzeit | Ort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A40E5B2-3E5F-AB30-9B28-3B2E561F21D3}"/>
              </a:ext>
            </a:extLst>
          </p:cNvPr>
          <p:cNvSpPr/>
          <p:nvPr userDrawn="1"/>
        </p:nvSpPr>
        <p:spPr>
          <a:xfrm>
            <a:off x="0" y="4450079"/>
            <a:ext cx="12192000" cy="240792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8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071417A-2812-330A-3B31-15A7BFA1A3D0}"/>
              </a:ext>
            </a:extLst>
          </p:cNvPr>
          <p:cNvGrpSpPr/>
          <p:nvPr userDrawn="1"/>
        </p:nvGrpSpPr>
        <p:grpSpPr>
          <a:xfrm>
            <a:off x="5057824" y="4615864"/>
            <a:ext cx="2076351" cy="2076351"/>
            <a:chOff x="1100667" y="1320800"/>
            <a:chExt cx="3843866" cy="3843866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F8A70A7-F00B-C4B5-5A51-E6992A6FDEF5}"/>
                </a:ext>
              </a:extLst>
            </p:cNvPr>
            <p:cNvSpPr/>
            <p:nvPr userDrawn="1"/>
          </p:nvSpPr>
          <p:spPr>
            <a:xfrm>
              <a:off x="1100667" y="1320800"/>
              <a:ext cx="3843866" cy="3843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CBB0819D-3D13-D7BD-111E-93DE33F06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633" y="1392766"/>
              <a:ext cx="3699933" cy="3699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450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F83F0-34EF-DD6D-9912-A9D4A515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AA618E-4281-4A14-5D01-E8AC42AA8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C3FBFA-F3A0-C8B2-F736-BB0D67A28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5DF7F7-2690-11F7-0180-C8D7D3D9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FD97B-5371-4DD0-8ED5-C6D70CB17A68}" type="datetime1">
              <a:rPr lang="de-DE" smtClean="0"/>
              <a:t>11.05.26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8D41F6-B32D-0FFB-2747-64ADB184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02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4D7D6-DF88-CC65-EA84-29DCC785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02BAA44-1460-995A-069A-8EE96D7A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42717A-5B49-DDFD-853D-BA63B9641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DCAD31D-1A48-F65D-301C-E98B3A2A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3E54-B6FE-4A96-8618-F663F6931A90}" type="datetime1">
              <a:rPr lang="de-DE" smtClean="0"/>
              <a:t>11.05.26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093107-6F67-C85D-E960-149A757E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9777" y="6182419"/>
            <a:ext cx="1137684" cy="60714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696670-3810-9F82-5C53-537B80BC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10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A06BA-6174-A136-CA16-1643DE1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8FE072-6D91-84B4-51F9-8E596A64C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5C3ADB-05B0-C599-3CF7-5F2B06BD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131-190D-49F6-B629-442A43504BA2}" type="datetime1">
              <a:rPr lang="de-DE" smtClean="0"/>
              <a:t>11.05.26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62D69F-7CF5-7DED-F722-67E84261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00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BDC3637-2E7C-0D0A-192D-1C03801F6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78475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BA8C135-B68C-56B9-AB6F-3D57C43CF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78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8AEA6A-1CB1-3BBA-FCF9-636EFA99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F09-8678-4383-9852-04C4FEEE9655}" type="datetime1">
              <a:rPr lang="de-DE" smtClean="0"/>
              <a:t>11.05.26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977CC6-1C42-A60E-971A-8DF3E870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Himmel, Gebäude, Nebel enthält.&#10;&#10;KI-generierte Inhalte können fehlerhaft sein.">
            <a:extLst>
              <a:ext uri="{FF2B5EF4-FFF2-40B4-BE49-F238E27FC236}">
                <a16:creationId xmlns:a16="http://schemas.microsoft.com/office/drawing/2014/main" id="{4E2F6D10-2843-FF6C-750B-F6A4D778C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7" b="1"/>
          <a:stretch>
            <a:fillRect/>
          </a:stretch>
        </p:blipFill>
        <p:spPr>
          <a:xfrm>
            <a:off x="0" y="0"/>
            <a:ext cx="12192000" cy="53404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524FEE-751F-E93D-FBF6-45BF2628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4"/>
            <a:ext cx="10515600" cy="2615670"/>
          </a:xfrm>
        </p:spPr>
        <p:txBody>
          <a:bodyPr anchor="b"/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DBB461-05E3-AF23-1F80-7D27C5BB5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91935"/>
            <a:ext cx="10515600" cy="11280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89EBA9D-6B59-360E-D36D-CF5848C525AC}"/>
              </a:ext>
            </a:extLst>
          </p:cNvPr>
          <p:cNvSpPr/>
          <p:nvPr userDrawn="1"/>
        </p:nvSpPr>
        <p:spPr>
          <a:xfrm>
            <a:off x="0" y="5340420"/>
            <a:ext cx="12192000" cy="151758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40C291E-190A-03B8-90D4-26CC16F083A2}"/>
              </a:ext>
            </a:extLst>
          </p:cNvPr>
          <p:cNvGrpSpPr/>
          <p:nvPr userDrawn="1"/>
        </p:nvGrpSpPr>
        <p:grpSpPr>
          <a:xfrm>
            <a:off x="5466088" y="5469298"/>
            <a:ext cx="1259824" cy="1259824"/>
            <a:chOff x="1100667" y="1320800"/>
            <a:chExt cx="3843866" cy="3843866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CBF1DAE8-AC4F-1FDE-8212-677B044D8F41}"/>
                </a:ext>
              </a:extLst>
            </p:cNvPr>
            <p:cNvSpPr/>
            <p:nvPr userDrawn="1"/>
          </p:nvSpPr>
          <p:spPr>
            <a:xfrm>
              <a:off x="1100667" y="1320800"/>
              <a:ext cx="3843866" cy="3843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2C4FD088-BB76-956E-B1AB-AECACBA555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633" y="1392766"/>
              <a:ext cx="3699933" cy="3699933"/>
            </a:xfrm>
            <a:prstGeom prst="rect">
              <a:avLst/>
            </a:prstGeom>
          </p:spPr>
        </p:pic>
      </p:grp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38F4599-D26A-3B8B-6501-1C70BA75D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47CBC-1234-4FAE-82A3-18656AC4D7C4}" type="datetime1">
              <a:rPr lang="de-DE" smtClean="0">
                <a:solidFill>
                  <a:schemeClr val="bg1"/>
                </a:solidFill>
              </a:rPr>
              <a:t>11.05.26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ED536DD1-9E58-4F9C-4B73-A9200F54D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49E033-CBCF-4CDE-B446-6137B26B6F3F}" type="slidenum">
              <a:rPr lang="de-DE" smtClean="0"/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0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Himmel, Gebäude, Nebel enthält.&#10;&#10;KI-generierte Inhalte können fehlerhaft sein.">
            <a:extLst>
              <a:ext uri="{FF2B5EF4-FFF2-40B4-BE49-F238E27FC236}">
                <a16:creationId xmlns:a16="http://schemas.microsoft.com/office/drawing/2014/main" id="{4E2F6D10-2843-FF6C-750B-F6A4D778C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7" b="1"/>
          <a:stretch>
            <a:fillRect/>
          </a:stretch>
        </p:blipFill>
        <p:spPr>
          <a:xfrm>
            <a:off x="0" y="1"/>
            <a:ext cx="12192000" cy="53404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B524FEE-751F-E93D-FBF6-45BF2628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178" y="1120877"/>
            <a:ext cx="6150079" cy="1967818"/>
          </a:xfrm>
        </p:spPr>
        <p:txBody>
          <a:bodyPr anchor="b"/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89EBA9D-6B59-360E-D36D-CF5848C525AC}"/>
              </a:ext>
            </a:extLst>
          </p:cNvPr>
          <p:cNvSpPr/>
          <p:nvPr userDrawn="1"/>
        </p:nvSpPr>
        <p:spPr>
          <a:xfrm>
            <a:off x="0" y="5340420"/>
            <a:ext cx="12192000" cy="151758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8080712-6CC9-8C69-715F-896B1BDE7F7D}"/>
              </a:ext>
            </a:extLst>
          </p:cNvPr>
          <p:cNvGrpSpPr/>
          <p:nvPr userDrawn="1"/>
        </p:nvGrpSpPr>
        <p:grpSpPr>
          <a:xfrm>
            <a:off x="5466088" y="5469298"/>
            <a:ext cx="1259824" cy="1259824"/>
            <a:chOff x="1100667" y="1320800"/>
            <a:chExt cx="3843866" cy="3843866"/>
          </a:xfrm>
        </p:grpSpPr>
        <p:sp>
          <p:nvSpPr>
            <p:cNvPr id="6" name="Ellipse 7">
              <a:extLst>
                <a:ext uri="{FF2B5EF4-FFF2-40B4-BE49-F238E27FC236}">
                  <a16:creationId xmlns:a16="http://schemas.microsoft.com/office/drawing/2014/main" id="{BE682189-EC9D-435F-DCA0-C3841730AA38}"/>
                </a:ext>
              </a:extLst>
            </p:cNvPr>
            <p:cNvSpPr/>
            <p:nvPr userDrawn="1"/>
          </p:nvSpPr>
          <p:spPr>
            <a:xfrm>
              <a:off x="1100667" y="1320800"/>
              <a:ext cx="3843866" cy="3843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A941976-E53D-52CE-F866-CC35C1335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633" y="1392766"/>
              <a:ext cx="3699933" cy="3699933"/>
            </a:xfrm>
            <a:prstGeom prst="rect">
              <a:avLst/>
            </a:prstGeom>
          </p:spPr>
        </p:pic>
      </p:grp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2D4D7890-7054-59A7-D2C0-E0BB89F89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47CBC-1234-4FAE-82A3-18656AC4D7C4}" type="datetime1">
              <a:rPr lang="de-DE" smtClean="0">
                <a:solidFill>
                  <a:schemeClr val="bg1"/>
                </a:solidFill>
              </a:rPr>
              <a:t>11.05.26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E065FA6E-F2A9-68C6-CC93-A42D49767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49E033-CBCF-4CDE-B446-6137B26B6F3F}" type="slidenum">
              <a:rPr lang="de-DE" smtClean="0"/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0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1E22D6-8A8C-9036-A67A-D61F00B93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7C6EC4-85E1-C7E6-562E-3519FED1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EEF7FE-46E0-4B0A-BA83-526313B6D4EF}" type="datetime1">
              <a:rPr lang="de-DE" smtClean="0">
                <a:solidFill>
                  <a:schemeClr val="bg1"/>
                </a:solidFill>
              </a:rPr>
              <a:t>11.05.26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E81A29-EB8A-FAE2-61E6-E5DC203E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49E033-CBCF-4CDE-B446-6137B26B6F3F}" type="slidenum">
              <a:rPr lang="de-DE" smtClean="0"/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1AF5E9E-7A6A-E23E-4241-04D068D5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238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9A933-D46D-69FF-83A5-98BE0157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1F1078-AC30-D0FE-1A01-00CE9DDCE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077C97-0836-5E5C-EF06-582A1EF00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5F9D41-7D1E-59A0-06C0-143ECB19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ACA-2B58-483D-AA9B-2E69529137A2}" type="datetime1">
              <a:rPr lang="de-DE" smtClean="0"/>
              <a:t>11.05.26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9E7ABE-A4E8-E870-0DFB-559D68F9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74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DA122-01F8-4048-EAFB-2BB20E31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776FC2-B344-68E7-ABEA-B3A6658B3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49DB8C-D386-2AB4-854F-ADEAAFBD8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9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8CBBCF-5883-DE8E-5848-BF6FD5B43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00E3797-F28C-FEE2-964A-6853AEE63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59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AAED353-DA39-A0FB-5624-5DA42F5B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3602-B526-4AD3-996F-0B236786502E}" type="datetime1">
              <a:rPr lang="de-DE" smtClean="0"/>
              <a:t>11.05.26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2AF9658-49BD-00FA-995F-C3010035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35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32B52-B2AC-FD9C-5C8A-4FFDF94A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0520AA-0784-84E9-86C0-39D686D2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8BB0C-BD06-43E6-84AF-2811352FA64B}" type="datetime1">
              <a:rPr lang="de-DE" smtClean="0"/>
              <a:t>11.05.26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787896-12B1-00AF-0A0E-C390BE9F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43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5AFFA86-3AFA-0C1D-0568-91435BF5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EE03-B948-4578-8F14-BE382F4CA6ED}" type="datetime1">
              <a:rPr lang="de-DE" smtClean="0"/>
              <a:t>11.05.26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839BC6-F2EC-6614-3CD6-64085E1C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91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5AFFA86-3AFA-0C1D-0568-91435BF5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EE03-B948-4578-8F14-BE382F4CA6ED}" type="datetime1">
              <a:rPr lang="de-DE" smtClean="0"/>
              <a:t>11.05.26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839BC6-F2EC-6614-3CD6-64085E1C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‹Nr.›</a:t>
            </a:fld>
            <a:endParaRPr lang="de-DE"/>
          </a:p>
        </p:txBody>
      </p:sp>
      <p:pic>
        <p:nvPicPr>
          <p:cNvPr id="3" name="Grafik 2" descr="Ein Bild, das draußen, Himmel, Gebäude, Nebel enthält.&#10;&#10;KI-generierte Inhalte können fehlerhaft sein.">
            <a:extLst>
              <a:ext uri="{FF2B5EF4-FFF2-40B4-BE49-F238E27FC236}">
                <a16:creationId xmlns:a16="http://schemas.microsoft.com/office/drawing/2014/main" id="{48C74D8D-91A6-CFDF-42A0-BE2A78704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/>
          <a:stretch>
            <a:fillRect/>
          </a:stretch>
        </p:blipFill>
        <p:spPr>
          <a:xfrm>
            <a:off x="0" y="0"/>
            <a:ext cx="12192000" cy="61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7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0BA7240-43C3-24DD-818D-CF8C2D80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3911D1-DDE0-8C62-1455-22F7DB790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E3B303-473A-10B9-F7ED-C58DB761E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66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57B23E9-29CC-348B-8D5E-D5E4A64F2B68}"/>
              </a:ext>
            </a:extLst>
          </p:cNvPr>
          <p:cNvSpPr/>
          <p:nvPr userDrawn="1"/>
        </p:nvSpPr>
        <p:spPr>
          <a:xfrm>
            <a:off x="0" y="6113990"/>
            <a:ext cx="12192000" cy="7440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6588557-BDA3-1950-E7B5-319F6864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253606-4614-4CCC-C6BB-8829B783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3867"/>
            <a:ext cx="10515600" cy="467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49B3A3-57C9-3721-DD6C-D80DA8F8D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47CBC-1234-4FAE-82A3-18656AC4D7C4}" type="datetime1">
              <a:rPr lang="de-DE" smtClean="0">
                <a:solidFill>
                  <a:schemeClr val="bg1"/>
                </a:solidFill>
              </a:rPr>
              <a:t>11.05.26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49EF2C-FF07-2B4F-5493-B0C2D31DB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49E033-CBCF-4CDE-B446-6137B26B6F3F}" type="slidenum">
              <a:rPr lang="de-DE" smtClean="0"/>
              <a:pPr/>
              <a:t>‹Nr.›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F40891C-BD46-4310-B98C-60C4261424F0}"/>
              </a:ext>
            </a:extLst>
          </p:cNvPr>
          <p:cNvGrpSpPr/>
          <p:nvPr userDrawn="1"/>
        </p:nvGrpSpPr>
        <p:grpSpPr>
          <a:xfrm>
            <a:off x="5780616" y="6170611"/>
            <a:ext cx="630767" cy="630767"/>
            <a:chOff x="1100667" y="1320800"/>
            <a:chExt cx="3843866" cy="3843866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8E76DB62-CAE9-E27B-7DF9-08BF9CDB9EA7}"/>
                </a:ext>
              </a:extLst>
            </p:cNvPr>
            <p:cNvSpPr/>
            <p:nvPr userDrawn="1"/>
          </p:nvSpPr>
          <p:spPr>
            <a:xfrm>
              <a:off x="1100667" y="1320800"/>
              <a:ext cx="3843866" cy="3843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73D9B32B-063C-4E47-3BBB-F30BAA6C3F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633" y="1392766"/>
              <a:ext cx="3699933" cy="3699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2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7" r:id="rId6"/>
    <p:sldLayoutId id="2147483670" r:id="rId7"/>
    <p:sldLayoutId id="2147483671" r:id="rId8"/>
    <p:sldLayoutId id="2147483672" r:id="rId9"/>
    <p:sldLayoutId id="2147483673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9C850-5CD2-07B2-D0E7-47225526D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D89777-9147-6D6D-BDDA-FFBABDB679C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27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9FEF87A-A507-BBF3-9C57-60DE24B35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7D9A01-ABE5-49F8-FE9F-138B18EC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DBCEDB-8074-DC94-9054-927C44942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49D-F70E-4D79-8868-720516AC8CF2}" type="datetime1">
              <a:rPr lang="de-DE" smtClean="0">
                <a:solidFill>
                  <a:schemeClr val="bg1"/>
                </a:solidFill>
              </a:rPr>
              <a:t>11.05.26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F50C73-0066-B766-33E1-1EA11833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pPr/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B5BF7-27EA-B0FA-191E-89CA8B94B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1B923F-FFD5-B4F2-D857-B94B0B277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593BD1-964F-25BD-5BC5-2B54A0C705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D47CBC-1234-4FAE-82A3-18656AC4D7C4}" type="datetime1">
              <a:rPr lang="de-DE" smtClean="0">
                <a:solidFill>
                  <a:schemeClr val="bg1"/>
                </a:solidFill>
              </a:rPr>
              <a:t>11.05.26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548B42-7290-3E90-5275-B28409E48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pPr/>
              <a:t>3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C3732-66DF-9B88-813C-26254DEB7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570A4E-63FD-402C-8D3D-1888694620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C6F56D-3466-E125-8AF5-A3756BD218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690FD0-7BF7-E5CB-B2B6-4D4098C9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CC88-56DA-4D25-B9B7-F60B1562B774}" type="datetime1">
              <a:rPr lang="de-DE" smtClean="0"/>
              <a:t>11.05.26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FDC55D-E4D9-6B30-09E6-C5EA1A5A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32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DB9FC-E562-7B12-F41A-9FFDDF29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0B8934-7733-5FBA-4CEC-0FCA543CC5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D47CBC-1234-4FAE-82A3-18656AC4D7C4}" type="datetime1">
              <a:rPr lang="de-DE" smtClean="0">
                <a:solidFill>
                  <a:schemeClr val="bg1"/>
                </a:solidFill>
              </a:rPr>
              <a:t>11.05.26</a:t>
            </a:fld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C8E773-14C7-861E-25A6-122E4B13C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pPr/>
              <a:t>5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2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D9E1366-416C-B44B-6DB8-515D1065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EE03-B948-4578-8F14-BE382F4CA6ED}" type="datetime1">
              <a:rPr lang="de-DE" smtClean="0"/>
              <a:t>11.05.26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1EA591-212D-76A7-DF4B-E08C5513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9E033-CBCF-4CDE-B446-6137B26B6F3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920676"/>
      </p:ext>
    </p:extLst>
  </p:cSld>
  <p:clrMapOvr>
    <a:masterClrMapping/>
  </p:clrMapOvr>
</p:sld>
</file>

<file path=ppt/theme/theme1.xml><?xml version="1.0" encoding="utf-8"?>
<a:theme xmlns:a="http://schemas.openxmlformats.org/drawingml/2006/main" name="Überschrifte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8" id="{38733CC7-7C7C-D541-9C8B-5758EADB882D}" vid="{E74AD6AD-23D9-4943-A845-E8FC8983D337}"/>
    </a:ext>
  </a:extLst>
</a:theme>
</file>

<file path=ppt/theme/theme2.xml><?xml version="1.0" encoding="utf-8"?>
<a:theme xmlns:a="http://schemas.openxmlformats.org/drawingml/2006/main" name="Textfolie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8" id="{38733CC7-7C7C-D541-9C8B-5758EADB882D}" vid="{84F0C5BC-2006-5343-A8AE-3D480BCC8482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Macintosh PowerPoint</Application>
  <PresentationFormat>Breitbild</PresentationFormat>
  <Paragraphs>10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Überschriften</vt:lpstr>
      <vt:lpstr>Textfolien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Fabian Reinwardt</dc:creator>
  <cp:lastModifiedBy>Fabian Reinwardt</cp:lastModifiedBy>
  <cp:revision>1</cp:revision>
  <dcterms:created xsi:type="dcterms:W3CDTF">2026-05-11T21:34:21Z</dcterms:created>
  <dcterms:modified xsi:type="dcterms:W3CDTF">2026-05-11T21:39:18Z</dcterms:modified>
</cp:coreProperties>
</file>